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78D1"/>
    <a:srgbClr val="B7D0EE"/>
    <a:srgbClr val="95D1EC"/>
    <a:srgbClr val="A3E7FF"/>
    <a:srgbClr val="0000FF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4"/>
    <p:restoredTop sz="96911" autoAdjust="0"/>
  </p:normalViewPr>
  <p:slideViewPr>
    <p:cSldViewPr snapToGrid="0" snapToObjects="1">
      <p:cViewPr varScale="1">
        <p:scale>
          <a:sx n="149" d="100"/>
          <a:sy n="149" d="100"/>
        </p:scale>
        <p:origin x="800" y="17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media/image8.jpg>
</file>

<file path=ppt/media/image9.png>
</file>

<file path=docProps/app.xml><?xml version="1.0" encoding="utf-8"?>
<Properties xmlns="http://schemas.openxmlformats.org/officeDocument/2006/extended-properties" xmlns:vt="http://schemas.openxmlformats.org/officeDocument/2006/docPropsVTypes">
  <TotalTime>3011</TotalTime>
  <Words>890</Words>
  <Application>Microsoft Macintosh PowerPoint</Application>
  <PresentationFormat>On-screen Show (4:3)</PresentationFormat>
  <Paragraphs>77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Chalkboard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</dc:creator>
  <cp:lastModifiedBy>Microsoft Office User</cp:lastModifiedBy>
  <cp:revision>105</cp:revision>
  <dcterms:created xsi:type="dcterms:W3CDTF">2015-01-18T14:33:11Z</dcterms:created>
  <dcterms:modified xsi:type="dcterms:W3CDTF">2015-11-26T15:37:40Z</dcterms:modified>
</cp:coreProperties>
</file>